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8" r:id="rId2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22"/>
    <p:restoredTop sz="79052"/>
  </p:normalViewPr>
  <p:slideViewPr>
    <p:cSldViewPr>
      <p:cViewPr varScale="1">
        <p:scale>
          <a:sx n="134" d="100"/>
          <a:sy n="134" d="100"/>
        </p:scale>
        <p:origin x="-918" y="-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199488-ECB7-44B4-9101-6E6EE7B7A54A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851C1-8D2F-4F4A-B19D-1D3B707DF281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851C1-8D2F-4F4A-B19D-1D3B707DF281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657229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743325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375510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39426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536393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792443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413375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081248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683761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117659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661658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0D3BC-44B4-4A67-99C7-A766646A7695}" type="datetimeFigureOut">
              <a:rPr lang="fr-FR" smtClean="0"/>
              <a:pPr/>
              <a:t>26/04/2016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10F6B-9895-47FC-B6A9-BBA1A3DBB21A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374550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 descr="monstres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43758"/>
            <a:ext cx="987574" cy="987574"/>
          </a:xfrm>
          <a:prstGeom prst="rect">
            <a:avLst/>
          </a:prstGeom>
        </p:spPr>
      </p:pic>
      <p:pic>
        <p:nvPicPr>
          <p:cNvPr id="9" name="Image 8" descr="FoldaRap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0"/>
            <a:ext cx="6858000" cy="5143499"/>
          </a:xfrm>
          <a:prstGeom prst="rect">
            <a:avLst/>
          </a:prstGeom>
        </p:spPr>
      </p:pic>
      <p:pic>
        <p:nvPicPr>
          <p:cNvPr id="13" name="Image 12" descr="Box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384804"/>
            <a:ext cx="1807463" cy="1758696"/>
          </a:xfrm>
          <a:prstGeom prst="rect">
            <a:avLst/>
          </a:prstGeom>
        </p:spPr>
      </p:pic>
      <p:pic>
        <p:nvPicPr>
          <p:cNvPr id="5" name="Image 4" descr="reciclaj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3340" y="726"/>
            <a:ext cx="1966772" cy="915566"/>
          </a:xfrm>
          <a:prstGeom prst="rect">
            <a:avLst/>
          </a:prstGeom>
        </p:spPr>
      </p:pic>
      <p:pic>
        <p:nvPicPr>
          <p:cNvPr id="7" name="Image 6" descr="reciclaje3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97058" y="3468047"/>
            <a:ext cx="1051206" cy="1668365"/>
          </a:xfrm>
          <a:prstGeom prst="rect">
            <a:avLst/>
          </a:prstGeom>
        </p:spPr>
      </p:pic>
      <p:pic>
        <p:nvPicPr>
          <p:cNvPr id="6" name="Image 5" descr="reciclaje2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25185" y="3662323"/>
            <a:ext cx="1166499" cy="1566635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 rot="-240000">
            <a:off x="683568" y="4371950"/>
            <a:ext cx="896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  <a:latin typeface="Chiller" pitchFamily="82" charset="0"/>
              </a:rPr>
              <a:t>Boite </a:t>
            </a:r>
            <a:endParaRPr lang="fr-FR" dirty="0" smtClean="0">
              <a:solidFill>
                <a:schemeClr val="bg1"/>
              </a:solidFill>
              <a:latin typeface="Chiller" pitchFamily="82" charset="0"/>
            </a:endParaRPr>
          </a:p>
          <a:p>
            <a:r>
              <a:rPr lang="fr-FR" dirty="0" smtClean="0">
                <a:solidFill>
                  <a:schemeClr val="bg1"/>
                </a:solidFill>
                <a:latin typeface="Chiller" pitchFamily="82" charset="0"/>
              </a:rPr>
              <a:t>à monstres</a:t>
            </a:r>
            <a:endParaRPr lang="fr-FR" dirty="0">
              <a:solidFill>
                <a:schemeClr val="bg1"/>
              </a:solidFill>
              <a:latin typeface="Chiller" pitchFamily="82" charset="0"/>
            </a:endParaRPr>
          </a:p>
        </p:txBody>
      </p:sp>
      <p:pic>
        <p:nvPicPr>
          <p:cNvPr id="10" name="Image 9" descr="Box_natural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7336532" y="3384800"/>
            <a:ext cx="1807468" cy="1758700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 rot="240000">
            <a:off x="7594247" y="4318198"/>
            <a:ext cx="11878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solidFill>
                  <a:schemeClr val="bg1"/>
                </a:solidFill>
                <a:latin typeface="Chiller" pitchFamily="82" charset="0"/>
              </a:rPr>
              <a:t>Boite </a:t>
            </a:r>
            <a:r>
              <a:rPr lang="fr-FR" sz="1500" dirty="0" smtClean="0">
                <a:solidFill>
                  <a:schemeClr val="bg1"/>
                </a:solidFill>
                <a:latin typeface="Chiller" pitchFamily="82" charset="0"/>
              </a:rPr>
              <a:t>à merveilles…</a:t>
            </a:r>
          </a:p>
          <a:p>
            <a:r>
              <a:rPr lang="fr-FR" sz="1500" smtClean="0">
                <a:solidFill>
                  <a:schemeClr val="bg1"/>
                </a:solidFill>
                <a:latin typeface="Chiller" pitchFamily="82" charset="0"/>
              </a:rPr>
              <a:t>Recyclées</a:t>
            </a:r>
            <a:endParaRPr lang="fr-FR" sz="1500" dirty="0">
              <a:solidFill>
                <a:schemeClr val="bg1"/>
              </a:solidFill>
              <a:latin typeface="Chiller" pitchFamily="82" charset="0"/>
            </a:endParaRPr>
          </a:p>
        </p:txBody>
      </p:sp>
      <p:pic>
        <p:nvPicPr>
          <p:cNvPr id="17" name="Image 16" descr="Model_libr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7236296" y="2427734"/>
            <a:ext cx="1920001" cy="206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</TotalTime>
  <Words>9</Words>
  <Application>Microsoft Office PowerPoint</Application>
  <PresentationFormat>Affichage à l'écran (16:9)</PresentationFormat>
  <Paragraphs>5</Paragraphs>
  <Slides>1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2" baseType="lpstr">
      <vt:lpstr>Thème Office</vt:lpstr>
      <vt:lpstr>Diapositive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Etienne Haouy</dc:creator>
  <cp:lastModifiedBy>ERPI</cp:lastModifiedBy>
  <cp:revision>56</cp:revision>
  <dcterms:created xsi:type="dcterms:W3CDTF">2016-02-09T10:30:38Z</dcterms:created>
  <dcterms:modified xsi:type="dcterms:W3CDTF">2016-04-26T09:21:22Z</dcterms:modified>
</cp:coreProperties>
</file>

<file path=docProps/thumbnail.jpeg>
</file>